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0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A35E9-5E85-1F41-0393-97963810F2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B1285F-7911-D7AA-B110-FF49AD024A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D28163-D8BB-482D-238E-2958019FF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1540-8EB4-4257-B107-94A11F9A6119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EBDB5-149A-E028-0129-91C433C41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EBF3C-4F49-189F-FC9F-852AC98DA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169F-14F9-4591-808D-B08204CB2E3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32142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2E536-B0D1-E18D-5507-85C6FDAF5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AAE95-C88A-635E-4021-C537793CF4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B6B930-7034-1747-B083-0409DFF01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1540-8EB4-4257-B107-94A11F9A6119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35A8A-637A-FB14-228C-1954B6C28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1DD60-5947-1034-BC66-C11E53B47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169F-14F9-4591-808D-B08204CB2E3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86264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20595-D646-F253-2E2A-4F2D56EE5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DBA66-CBDE-A70A-7344-8DFF4B862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1562B-7F0D-587D-C90D-FC007507F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1540-8EB4-4257-B107-94A11F9A6119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5FF5B-481C-8DFC-8678-FA981F855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5F7BF-4F71-E0C6-2734-13329BA9C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169F-14F9-4591-808D-B08204CB2E3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68807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FB2F-61CA-0ABD-A62D-6A62F537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0AB9D-61D1-7D76-96EA-3C079759CD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81191E-DC56-9576-F1DD-029CDEE36F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A8137F-22AD-4ABF-236C-555B738F4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1540-8EB4-4257-B107-94A11F9A6119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3E2050-720D-7C39-696F-53EFE3E2C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7700B0-19F0-B7F0-D843-FBFBDAFEB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169F-14F9-4591-808D-B08204CB2E3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08098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B9B47-62A8-0CE9-8479-C5814DB68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E65113-5FFB-4AE3-91FB-8E64278039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6858B4-68F4-D08C-55A7-52A9F4BB63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A39D2A-AD61-A313-26B3-AC16AE0AE4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0DB49E-C2C1-03AD-49A7-1BCF8988B5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A31F3E-91B8-A221-0A97-6621F611A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1540-8EB4-4257-B107-94A11F9A6119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A3D251-72C6-262E-C63B-1F789D7BC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3842DA-C32B-AA88-1748-A8F4F3083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169F-14F9-4591-808D-B08204CB2E3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8368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95DB4-5BA5-A1CB-1FC6-048E1058F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6EC61E-7DE7-190C-03BC-060BD5021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1540-8EB4-4257-B107-94A11F9A6119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6DD6DD-C460-6E5C-5D3A-9B2AF22CF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4111D4-C7CD-2871-A97E-292C3CFEA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169F-14F9-4591-808D-B08204CB2E3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22764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01BFA1-690A-BD55-50AD-C1303A533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1540-8EB4-4257-B107-94A11F9A6119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17270F-19C0-70A8-A662-A9F966A89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A36120-D918-9C69-A79C-F2BC745A8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169F-14F9-4591-808D-B08204CB2E3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83912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E2F97-00A3-82DF-001E-DD99C109E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29720-2734-1A4E-0F96-BA83A62EB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39F2A-4BDB-BDC6-CD2B-65C8A65F53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26E118-3370-158F-CF7E-2EBB5914B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1540-8EB4-4257-B107-94A11F9A6119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E4F0E6-27D4-1AC2-ED1D-F79645D5B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45E94B-B7E4-5055-3C38-79910E2F4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169F-14F9-4591-808D-B08204CB2E3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26183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7E79D-88DF-C263-3BB3-51BEDC022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27D449-C0A7-DBE9-1D7D-423C1D5298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8D5B9-F718-6A97-489A-3A69809887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C66C2C-95C2-8108-336A-5B4BAC426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1540-8EB4-4257-B107-94A11F9A6119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7B0A51-6801-CDA8-AB20-2F423A716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77F852-D8AD-326E-43DB-9BFC4651F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169F-14F9-4591-808D-B08204CB2E3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25384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9DD6A-F1E1-E41A-A3B3-F0BCC79A6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FCE7E6-88E6-8C64-CD59-460FF226E6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5997C-71DD-E55E-6B09-93161EDEC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1540-8EB4-4257-B107-94A11F9A6119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24DAD-974E-D5AD-EA85-6D930104E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B1D63-2057-DBDF-5ADD-9B248C0B9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169F-14F9-4591-808D-B08204CB2E3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11482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4AF00E-871B-4463-099F-24E9956FDB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E7079D-CD62-8FA7-34C7-CE1D12BFF9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7716EF-F0A3-64FE-7BB1-3F921CADE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1540-8EB4-4257-B107-94A11F9A6119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EB68B8-C265-EFBD-CB3A-1B42792F3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19F8D-4783-F869-9332-2A17BB78D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169F-14F9-4591-808D-B08204CB2E3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27108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690FA1-1394-053C-6AD0-527263644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72800C-9491-A29D-47B7-D765D486B2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3E1CB-791B-A3CF-B68B-594FDFD1EB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7D1540-8EB4-4257-B107-94A11F9A6119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09C02-0E7B-DDC1-038F-2E54F8CFF6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AF364-A52C-2EC5-5502-DA746F7818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F6169F-14F9-4591-808D-B08204CB2E3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41592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3C538C-C751-8104-4F41-4B39A697A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635" y="1343025"/>
            <a:ext cx="10072391" cy="42957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119028-6C64-79B3-ABE0-6394F2CCA79F}"/>
              </a:ext>
            </a:extLst>
          </p:cNvPr>
          <p:cNvSpPr txBox="1"/>
          <p:nvPr/>
        </p:nvSpPr>
        <p:spPr>
          <a:xfrm>
            <a:off x="3695700" y="257175"/>
            <a:ext cx="4048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Solid Objects</a:t>
            </a:r>
            <a:endParaRPr lang="en-ZA" sz="3600" dirty="0"/>
          </a:p>
        </p:txBody>
      </p:sp>
    </p:spTree>
    <p:extLst>
      <p:ext uri="{BB962C8B-B14F-4D97-AF65-F5344CB8AC3E}">
        <p14:creationId xmlns:p14="http://schemas.microsoft.com/office/powerpoint/2010/main" val="2343374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3DA84D-9C39-3DD1-06C3-7775C8E8D1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0615"/>
          <a:stretch>
            <a:fillRect/>
          </a:stretch>
        </p:blipFill>
        <p:spPr>
          <a:xfrm>
            <a:off x="257978" y="1168604"/>
            <a:ext cx="7109662" cy="26328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484B15-CE29-585A-3A3C-1B03232C48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385" b="39287"/>
          <a:stretch>
            <a:fillRect/>
          </a:stretch>
        </p:blipFill>
        <p:spPr>
          <a:xfrm>
            <a:off x="257978" y="4066532"/>
            <a:ext cx="6875444" cy="27144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4EFA09-B1E5-2192-3378-751C39573B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0389" r="24690"/>
          <a:stretch>
            <a:fillRect/>
          </a:stretch>
        </p:blipFill>
        <p:spPr>
          <a:xfrm>
            <a:off x="7406438" y="1457452"/>
            <a:ext cx="4785562" cy="31720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DA69430-445B-7CD4-D468-F8FB73905BB8}"/>
              </a:ext>
            </a:extLst>
          </p:cNvPr>
          <p:cNvSpPr txBox="1"/>
          <p:nvPr/>
        </p:nvSpPr>
        <p:spPr>
          <a:xfrm>
            <a:off x="3695700" y="257175"/>
            <a:ext cx="4048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Solid Objects</a:t>
            </a:r>
            <a:endParaRPr lang="en-ZA" sz="3600" dirty="0"/>
          </a:p>
        </p:txBody>
      </p:sp>
    </p:spTree>
    <p:extLst>
      <p:ext uri="{BB962C8B-B14F-4D97-AF65-F5344CB8AC3E}">
        <p14:creationId xmlns:p14="http://schemas.microsoft.com/office/powerpoint/2010/main" val="2388554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1A18814-6C1C-F1EA-D4E8-73ECCED11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863" y="1847850"/>
            <a:ext cx="8130186" cy="46291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2F63DD-DB3F-86BB-EF31-DB4DC79B0235}"/>
              </a:ext>
            </a:extLst>
          </p:cNvPr>
          <p:cNvSpPr txBox="1"/>
          <p:nvPr/>
        </p:nvSpPr>
        <p:spPr>
          <a:xfrm>
            <a:off x="3695700" y="257175"/>
            <a:ext cx="4048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Calculations</a:t>
            </a:r>
            <a:endParaRPr lang="en-ZA" sz="3600" dirty="0"/>
          </a:p>
        </p:txBody>
      </p:sp>
    </p:spTree>
    <p:extLst>
      <p:ext uri="{BB962C8B-B14F-4D97-AF65-F5344CB8AC3E}">
        <p14:creationId xmlns:p14="http://schemas.microsoft.com/office/powerpoint/2010/main" val="2468005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7957A6-0123-B1C6-4AE2-19ADCD950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2674" y="573800"/>
            <a:ext cx="6734175" cy="57103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15A5FD-B7DD-61B4-BA10-F73827882A7F}"/>
              </a:ext>
            </a:extLst>
          </p:cNvPr>
          <p:cNvSpPr txBox="1"/>
          <p:nvPr/>
        </p:nvSpPr>
        <p:spPr>
          <a:xfrm>
            <a:off x="3695700" y="257175"/>
            <a:ext cx="4048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Calculations</a:t>
            </a:r>
            <a:endParaRPr lang="en-ZA" sz="3600" dirty="0"/>
          </a:p>
        </p:txBody>
      </p:sp>
    </p:spTree>
    <p:extLst>
      <p:ext uri="{BB962C8B-B14F-4D97-AF65-F5344CB8AC3E}">
        <p14:creationId xmlns:p14="http://schemas.microsoft.com/office/powerpoint/2010/main" val="491474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6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Johan Venter</dc:creator>
  <cp:lastModifiedBy>Johan Venter</cp:lastModifiedBy>
  <cp:revision>1</cp:revision>
  <dcterms:created xsi:type="dcterms:W3CDTF">2026-10-06T04:58:11Z</dcterms:created>
  <dcterms:modified xsi:type="dcterms:W3CDTF">2026-10-06T07:36:20Z</dcterms:modified>
</cp:coreProperties>
</file>